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6858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ExtraLight"/>
      <p:regular r:id="rId21"/>
      <p:bold r:id="rId22"/>
      <p:italic r:id="rId23"/>
      <p:boldItalic r:id="rId24"/>
    </p:embeddedFont>
    <p:embeddedFont>
      <p:font typeface="Gill Sans"/>
      <p:regular r:id="rId25"/>
      <p:bold r:id="rId26"/>
    </p:embeddedFont>
    <p:embeddedFont>
      <p:font typeface="Nunito Light"/>
      <p:regular r:id="rId27"/>
      <p:bold r:id="rId28"/>
      <p:italic r:id="rId29"/>
      <p:boldItalic r:id="rId30"/>
    </p:embeddedFon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51168F5-77DB-4CD5-9C7C-AF0C9B8931EC}">
  <a:tblStyle styleId="{851168F5-77DB-4CD5-9C7C-AF0C9B893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ExtraLight-bold.fntdata"/><Relationship Id="rId21" Type="http://schemas.openxmlformats.org/officeDocument/2006/relationships/font" Target="fonts/MontserratExtraLight-regular.fntdata"/><Relationship Id="rId24" Type="http://schemas.openxmlformats.org/officeDocument/2006/relationships/font" Target="fonts/MontserratExtraLight-boldItalic.fntdata"/><Relationship Id="rId23" Type="http://schemas.openxmlformats.org/officeDocument/2006/relationships/font" Target="fonts/MontserratExtra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illSans-bold.fntdata"/><Relationship Id="rId25" Type="http://schemas.openxmlformats.org/officeDocument/2006/relationships/font" Target="fonts/GillSans-regular.fntdata"/><Relationship Id="rId28" Type="http://schemas.openxmlformats.org/officeDocument/2006/relationships/font" Target="fonts/NunitoLight-bold.fntdata"/><Relationship Id="rId27" Type="http://schemas.openxmlformats.org/officeDocument/2006/relationships/font" Target="fonts/Nunit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Light-regular.fntdata"/><Relationship Id="rId30" Type="http://schemas.openxmlformats.org/officeDocument/2006/relationships/font" Target="fonts/Nunito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4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6b1d1cfd_4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g626b1d1cfd_4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BRIEF SUMMARY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26b1d1cfd_4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26b1d1cfd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6b1d1cfd_2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626b1d1cfd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26b1d1cfd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626b1d1cfd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Tourism and Backpacking is one of the most alive market.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In australia itself tourism holds 13% of the market.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have all travelled in groups and Paying and splitting costs have always been a problem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People wanna travel (Teens Mostly) Also sharing cost and finding people to travel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 these features can really simplify things.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and Content">
  <p:cSld name="8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-9525"/>
            <a:ext cx="6858000" cy="5153100"/>
          </a:xfrm>
          <a:prstGeom prst="rect">
            <a:avLst/>
          </a:prstGeom>
          <a:solidFill>
            <a:srgbClr val="35414C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>
            <p:ph idx="2" type="pic"/>
          </p:nvPr>
        </p:nvSpPr>
        <p:spPr>
          <a:xfrm>
            <a:off x="-5213" y="-9525"/>
            <a:ext cx="6863100" cy="5143500"/>
          </a:xfrm>
          <a:prstGeom prst="rect">
            <a:avLst/>
          </a:prstGeom>
          <a:solidFill>
            <a:srgbClr val="E8E8EA">
              <a:alpha val="9410"/>
            </a:srgbClr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>
  <p:cSld name="5_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>
            <p:ph idx="2" type="pic"/>
          </p:nvPr>
        </p:nvSpPr>
        <p:spPr>
          <a:xfrm>
            <a:off x="614334" y="1616275"/>
            <a:ext cx="1021200" cy="1571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70" name="Google Shape;70;p11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>
            <p:ph idx="2" type="pic"/>
          </p:nvPr>
        </p:nvSpPr>
        <p:spPr>
          <a:xfrm>
            <a:off x="638496" y="3324226"/>
            <a:ext cx="1083900" cy="8286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5" name="Google Shape;75;p12"/>
          <p:cNvSpPr/>
          <p:nvPr>
            <p:ph idx="3" type="pic"/>
          </p:nvPr>
        </p:nvSpPr>
        <p:spPr>
          <a:xfrm>
            <a:off x="1773447" y="3324226"/>
            <a:ext cx="1083900" cy="8286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6" name="Google Shape;76;p12"/>
          <p:cNvSpPr/>
          <p:nvPr>
            <p:ph idx="4" type="pic"/>
          </p:nvPr>
        </p:nvSpPr>
        <p:spPr>
          <a:xfrm>
            <a:off x="4054242" y="3324226"/>
            <a:ext cx="1083900" cy="8286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12"/>
          <p:cNvSpPr/>
          <p:nvPr>
            <p:ph idx="5" type="pic"/>
          </p:nvPr>
        </p:nvSpPr>
        <p:spPr>
          <a:xfrm>
            <a:off x="5191575" y="3324226"/>
            <a:ext cx="1083900" cy="8286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12"/>
          <p:cNvSpPr/>
          <p:nvPr>
            <p:ph idx="6" type="pic"/>
          </p:nvPr>
        </p:nvSpPr>
        <p:spPr>
          <a:xfrm>
            <a:off x="2908400" y="3324226"/>
            <a:ext cx="1083900" cy="8286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79" name="Google Shape;79;p12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and Content">
  <p:cSld name="7_Title and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>
            <p:ph idx="2" type="pic"/>
          </p:nvPr>
        </p:nvSpPr>
        <p:spPr>
          <a:xfrm>
            <a:off x="2472212" y="2342137"/>
            <a:ext cx="674700" cy="5184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4" name="Google Shape;84;p13"/>
          <p:cNvSpPr/>
          <p:nvPr>
            <p:ph idx="3" type="pic"/>
          </p:nvPr>
        </p:nvSpPr>
        <p:spPr>
          <a:xfrm>
            <a:off x="2503885" y="1588295"/>
            <a:ext cx="607200" cy="809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5" name="Google Shape;85;p13"/>
          <p:cNvSpPr/>
          <p:nvPr>
            <p:ph idx="4" type="pic"/>
          </p:nvPr>
        </p:nvSpPr>
        <p:spPr>
          <a:xfrm>
            <a:off x="2472212" y="3849468"/>
            <a:ext cx="674700" cy="5184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6" name="Google Shape;86;p13"/>
          <p:cNvSpPr/>
          <p:nvPr>
            <p:ph idx="5" type="pic"/>
          </p:nvPr>
        </p:nvSpPr>
        <p:spPr>
          <a:xfrm>
            <a:off x="2503885" y="3095626"/>
            <a:ext cx="607200" cy="809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7" name="Google Shape;87;p13"/>
          <p:cNvSpPr/>
          <p:nvPr>
            <p:ph idx="6" type="pic"/>
          </p:nvPr>
        </p:nvSpPr>
        <p:spPr>
          <a:xfrm>
            <a:off x="5746407" y="2342137"/>
            <a:ext cx="674700" cy="5184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8" name="Google Shape;88;p13"/>
          <p:cNvSpPr/>
          <p:nvPr>
            <p:ph idx="7" type="pic"/>
          </p:nvPr>
        </p:nvSpPr>
        <p:spPr>
          <a:xfrm>
            <a:off x="5778079" y="1588295"/>
            <a:ext cx="607200" cy="809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9" name="Google Shape;89;p13"/>
          <p:cNvSpPr/>
          <p:nvPr>
            <p:ph idx="8" type="pic"/>
          </p:nvPr>
        </p:nvSpPr>
        <p:spPr>
          <a:xfrm>
            <a:off x="5746407" y="3849468"/>
            <a:ext cx="674700" cy="5184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0" name="Google Shape;90;p13"/>
          <p:cNvSpPr/>
          <p:nvPr>
            <p:ph idx="9" type="pic"/>
          </p:nvPr>
        </p:nvSpPr>
        <p:spPr>
          <a:xfrm>
            <a:off x="5778079" y="3095626"/>
            <a:ext cx="607200" cy="809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and Content">
  <p:cSld name="9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>
            <p:ph idx="2" type="pic"/>
          </p:nvPr>
        </p:nvSpPr>
        <p:spPr>
          <a:xfrm>
            <a:off x="486223" y="1933575"/>
            <a:ext cx="886200" cy="2119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96" name="Google Shape;96;p14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14"/>
          <p:cNvSpPr/>
          <p:nvPr>
            <p:ph idx="3" type="pic"/>
          </p:nvPr>
        </p:nvSpPr>
        <p:spPr>
          <a:xfrm>
            <a:off x="1454647" y="2018790"/>
            <a:ext cx="654900" cy="20484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and Content">
  <p:cSld name="14_Title and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>
            <p:ph idx="2" type="pic"/>
          </p:nvPr>
        </p:nvSpPr>
        <p:spPr>
          <a:xfrm>
            <a:off x="4329559" y="1884504"/>
            <a:ext cx="886200" cy="2119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02" name="Google Shape;102;p15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15"/>
          <p:cNvSpPr/>
          <p:nvPr>
            <p:ph idx="3" type="pic"/>
          </p:nvPr>
        </p:nvSpPr>
        <p:spPr>
          <a:xfrm>
            <a:off x="5297984" y="1969719"/>
            <a:ext cx="654900" cy="20484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0">
  <p:cSld name="8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>
            <p:ph idx="2" type="pic"/>
          </p:nvPr>
        </p:nvSpPr>
        <p:spPr>
          <a:xfrm>
            <a:off x="2403873" y="1933575"/>
            <a:ext cx="886200" cy="2119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08" name="Google Shape;108;p16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16"/>
          <p:cNvSpPr/>
          <p:nvPr>
            <p:ph idx="3" type="pic"/>
          </p:nvPr>
        </p:nvSpPr>
        <p:spPr>
          <a:xfrm>
            <a:off x="3614292" y="1933575"/>
            <a:ext cx="886200" cy="2119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80">
  <p:cSld name="1_80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>
            <p:ph idx="2" type="pic"/>
          </p:nvPr>
        </p:nvSpPr>
        <p:spPr>
          <a:xfrm>
            <a:off x="1260425" y="2167533"/>
            <a:ext cx="1100100" cy="19533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17"/>
          <p:cNvSpPr/>
          <p:nvPr>
            <p:ph idx="3" type="pic"/>
          </p:nvPr>
        </p:nvSpPr>
        <p:spPr>
          <a:xfrm>
            <a:off x="481757" y="1981796"/>
            <a:ext cx="1191600" cy="21168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80">
  <p:cSld name="2_8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>
            <p:ph idx="2" type="pic"/>
          </p:nvPr>
        </p:nvSpPr>
        <p:spPr>
          <a:xfrm>
            <a:off x="4864894" y="2096095"/>
            <a:ext cx="1100100" cy="19533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20" name="Google Shape;120;p18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8"/>
          <p:cNvSpPr/>
          <p:nvPr>
            <p:ph idx="3" type="pic"/>
          </p:nvPr>
        </p:nvSpPr>
        <p:spPr>
          <a:xfrm>
            <a:off x="4086226" y="1910359"/>
            <a:ext cx="1191600" cy="21168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80">
  <p:cSld name="3_80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>
            <p:ph idx="2" type="pic"/>
          </p:nvPr>
        </p:nvSpPr>
        <p:spPr>
          <a:xfrm>
            <a:off x="3442799" y="2087166"/>
            <a:ext cx="1104300" cy="19533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19"/>
          <p:cNvSpPr/>
          <p:nvPr>
            <p:ph idx="3" type="pic"/>
          </p:nvPr>
        </p:nvSpPr>
        <p:spPr>
          <a:xfrm>
            <a:off x="2406998" y="1901430"/>
            <a:ext cx="1191600" cy="21168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80">
  <p:cSld name="4_80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0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20"/>
          <p:cNvSpPr/>
          <p:nvPr>
            <p:ph idx="2" type="pic"/>
          </p:nvPr>
        </p:nvSpPr>
        <p:spPr>
          <a:xfrm>
            <a:off x="2528888" y="1918096"/>
            <a:ext cx="1799700" cy="32253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>
            <p:ph idx="2" type="pic"/>
          </p:nvPr>
        </p:nvSpPr>
        <p:spPr>
          <a:xfrm>
            <a:off x="3171825" y="1195388"/>
            <a:ext cx="3740700" cy="3176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Title and Content">
  <p:cSld name="11_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1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21"/>
          <p:cNvSpPr/>
          <p:nvPr/>
        </p:nvSpPr>
        <p:spPr>
          <a:xfrm rot="3638535">
            <a:off x="460343" y="4698497"/>
            <a:ext cx="35687" cy="26765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43" y="0"/>
                  <a:pt x="0" y="4845"/>
                  <a:pt x="0" y="10800"/>
                </a:cubicBezTo>
                <a:cubicBezTo>
                  <a:pt x="0" y="12791"/>
                  <a:pt x="561" y="14742"/>
                  <a:pt x="1615" y="16453"/>
                </a:cubicBezTo>
                <a:cubicBezTo>
                  <a:pt x="3597" y="19674"/>
                  <a:pt x="7036" y="21600"/>
                  <a:pt x="10799" y="21600"/>
                </a:cubicBezTo>
                <a:cubicBezTo>
                  <a:pt x="14765" y="21600"/>
                  <a:pt x="18410" y="19434"/>
                  <a:pt x="20297" y="15941"/>
                </a:cubicBezTo>
                <a:cubicBezTo>
                  <a:pt x="21152" y="14373"/>
                  <a:pt x="21600" y="12599"/>
                  <a:pt x="21600" y="10800"/>
                </a:cubicBezTo>
                <a:cubicBezTo>
                  <a:pt x="21600" y="4845"/>
                  <a:pt x="16756" y="0"/>
                  <a:pt x="10799" y="0"/>
                </a:cubicBezTo>
                <a:cubicBezTo>
                  <a:pt x="10799" y="0"/>
                  <a:pt x="10799" y="0"/>
                  <a:pt x="10799" y="0"/>
                </a:cubicBezTo>
                <a:close/>
                <a:moveTo>
                  <a:pt x="10799" y="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21"/>
          <p:cNvSpPr/>
          <p:nvPr/>
        </p:nvSpPr>
        <p:spPr>
          <a:xfrm rot="3638608">
            <a:off x="387027" y="4644244"/>
            <a:ext cx="138092" cy="167430"/>
          </a:xfrm>
          <a:custGeom>
            <a:rect b="b" l="l" r="r" t="t"/>
            <a:pathLst>
              <a:path extrusionOk="0" h="21587" w="21560">
                <a:moveTo>
                  <a:pt x="15188" y="17493"/>
                </a:moveTo>
                <a:cubicBezTo>
                  <a:pt x="15118" y="17591"/>
                  <a:pt x="14962" y="17649"/>
                  <a:pt x="14799" y="17649"/>
                </a:cubicBezTo>
                <a:cubicBezTo>
                  <a:pt x="14741" y="17649"/>
                  <a:pt x="14683" y="17641"/>
                  <a:pt x="14625" y="17626"/>
                </a:cubicBezTo>
                <a:cubicBezTo>
                  <a:pt x="14410" y="17565"/>
                  <a:pt x="14315" y="17410"/>
                  <a:pt x="14413" y="17277"/>
                </a:cubicBezTo>
                <a:cubicBezTo>
                  <a:pt x="17510" y="13008"/>
                  <a:pt x="17058" y="9210"/>
                  <a:pt x="17052" y="9172"/>
                </a:cubicBezTo>
                <a:cubicBezTo>
                  <a:pt x="17033" y="9027"/>
                  <a:pt x="17208" y="8900"/>
                  <a:pt x="17443" y="8888"/>
                </a:cubicBezTo>
                <a:cubicBezTo>
                  <a:pt x="17688" y="8875"/>
                  <a:pt x="17884" y="8985"/>
                  <a:pt x="17903" y="9129"/>
                </a:cubicBezTo>
                <a:cubicBezTo>
                  <a:pt x="17923" y="9289"/>
                  <a:pt x="18377" y="13101"/>
                  <a:pt x="15188" y="17493"/>
                </a:cubicBezTo>
                <a:cubicBezTo>
                  <a:pt x="15188" y="17493"/>
                  <a:pt x="15188" y="17493"/>
                  <a:pt x="15188" y="17493"/>
                </a:cubicBezTo>
                <a:close/>
                <a:moveTo>
                  <a:pt x="14015" y="8609"/>
                </a:moveTo>
                <a:cubicBezTo>
                  <a:pt x="13375" y="9340"/>
                  <a:pt x="12141" y="9795"/>
                  <a:pt x="10795" y="9795"/>
                </a:cubicBezTo>
                <a:cubicBezTo>
                  <a:pt x="9516" y="9795"/>
                  <a:pt x="8354" y="9392"/>
                  <a:pt x="7680" y="8716"/>
                </a:cubicBezTo>
                <a:cubicBezTo>
                  <a:pt x="7322" y="8356"/>
                  <a:pt x="7133" y="7945"/>
                  <a:pt x="7133" y="7527"/>
                </a:cubicBezTo>
                <a:cubicBezTo>
                  <a:pt x="7133" y="6276"/>
                  <a:pt x="8776" y="5260"/>
                  <a:pt x="10795" y="5260"/>
                </a:cubicBezTo>
                <a:cubicBezTo>
                  <a:pt x="12815" y="5260"/>
                  <a:pt x="14458" y="6276"/>
                  <a:pt x="14458" y="7527"/>
                </a:cubicBezTo>
                <a:cubicBezTo>
                  <a:pt x="14456" y="7905"/>
                  <a:pt x="14304" y="8279"/>
                  <a:pt x="14015" y="8609"/>
                </a:cubicBezTo>
                <a:cubicBezTo>
                  <a:pt x="14015" y="8609"/>
                  <a:pt x="14015" y="8609"/>
                  <a:pt x="14015" y="8609"/>
                </a:cubicBezTo>
                <a:close/>
                <a:moveTo>
                  <a:pt x="21482" y="14719"/>
                </a:moveTo>
                <a:cubicBezTo>
                  <a:pt x="20904" y="14216"/>
                  <a:pt x="20284" y="13759"/>
                  <a:pt x="19633" y="13358"/>
                </a:cubicBezTo>
                <a:cubicBezTo>
                  <a:pt x="19943" y="12452"/>
                  <a:pt x="20099" y="11529"/>
                  <a:pt x="20099" y="10610"/>
                </a:cubicBezTo>
                <a:cubicBezTo>
                  <a:pt x="20099" y="6248"/>
                  <a:pt x="16619" y="2198"/>
                  <a:pt x="11020" y="40"/>
                </a:cubicBezTo>
                <a:cubicBezTo>
                  <a:pt x="10883" y="-13"/>
                  <a:pt x="10708" y="-13"/>
                  <a:pt x="10569" y="40"/>
                </a:cubicBezTo>
                <a:cubicBezTo>
                  <a:pt x="4968" y="2198"/>
                  <a:pt x="1490" y="6249"/>
                  <a:pt x="1490" y="10610"/>
                </a:cubicBezTo>
                <a:cubicBezTo>
                  <a:pt x="1490" y="11502"/>
                  <a:pt x="1638" y="12398"/>
                  <a:pt x="1927" y="13276"/>
                </a:cubicBezTo>
                <a:cubicBezTo>
                  <a:pt x="1278" y="13678"/>
                  <a:pt x="656" y="14134"/>
                  <a:pt x="80" y="14638"/>
                </a:cubicBezTo>
                <a:cubicBezTo>
                  <a:pt x="3" y="14704"/>
                  <a:pt x="-20" y="14789"/>
                  <a:pt x="20" y="14867"/>
                </a:cubicBezTo>
                <a:lnTo>
                  <a:pt x="3179" y="21319"/>
                </a:lnTo>
                <a:cubicBezTo>
                  <a:pt x="3223" y="21412"/>
                  <a:pt x="3347" y="21481"/>
                  <a:pt x="3501" y="21499"/>
                </a:cubicBezTo>
                <a:cubicBezTo>
                  <a:pt x="3655" y="21519"/>
                  <a:pt x="3813" y="21484"/>
                  <a:pt x="3913" y="21409"/>
                </a:cubicBezTo>
                <a:cubicBezTo>
                  <a:pt x="4810" y="20742"/>
                  <a:pt x="6055" y="20219"/>
                  <a:pt x="7466" y="19912"/>
                </a:cubicBezTo>
                <a:lnTo>
                  <a:pt x="7466" y="20313"/>
                </a:lnTo>
                <a:cubicBezTo>
                  <a:pt x="7466" y="20458"/>
                  <a:pt x="7657" y="20577"/>
                  <a:pt x="7892" y="20577"/>
                </a:cubicBezTo>
                <a:lnTo>
                  <a:pt x="13670" y="20577"/>
                </a:lnTo>
                <a:cubicBezTo>
                  <a:pt x="13905" y="20577"/>
                  <a:pt x="14094" y="20458"/>
                  <a:pt x="14094" y="20313"/>
                </a:cubicBezTo>
                <a:lnTo>
                  <a:pt x="14094" y="19994"/>
                </a:lnTo>
                <a:cubicBezTo>
                  <a:pt x="15507" y="20300"/>
                  <a:pt x="16752" y="20824"/>
                  <a:pt x="17649" y="21492"/>
                </a:cubicBezTo>
                <a:cubicBezTo>
                  <a:pt x="17730" y="21552"/>
                  <a:pt x="17851" y="21587"/>
                  <a:pt x="17975" y="21587"/>
                </a:cubicBezTo>
                <a:cubicBezTo>
                  <a:pt x="18003" y="21587"/>
                  <a:pt x="18034" y="21586"/>
                  <a:pt x="18061" y="21582"/>
                </a:cubicBezTo>
                <a:cubicBezTo>
                  <a:pt x="18213" y="21563"/>
                  <a:pt x="18337" y="21493"/>
                  <a:pt x="18383" y="21399"/>
                </a:cubicBezTo>
                <a:lnTo>
                  <a:pt x="21543" y="14947"/>
                </a:lnTo>
                <a:cubicBezTo>
                  <a:pt x="21580" y="14870"/>
                  <a:pt x="21557" y="14786"/>
                  <a:pt x="21482" y="14719"/>
                </a:cubicBezTo>
                <a:cubicBezTo>
                  <a:pt x="21482" y="14719"/>
                  <a:pt x="21482" y="14719"/>
                  <a:pt x="21482" y="14719"/>
                </a:cubicBezTo>
                <a:close/>
                <a:moveTo>
                  <a:pt x="21482" y="14719"/>
                </a:moveTo>
              </a:path>
            </a:pathLst>
          </a:custGeom>
          <a:solidFill>
            <a:srgbClr val="2D67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21"/>
          <p:cNvSpPr/>
          <p:nvPr/>
        </p:nvSpPr>
        <p:spPr>
          <a:xfrm rot="3619615">
            <a:off x="340467" y="4752006"/>
            <a:ext cx="5345" cy="87067"/>
          </a:xfrm>
          <a:custGeom>
            <a:rect b="b" l="l" r="r" t="t"/>
            <a:pathLst>
              <a:path extrusionOk="0" h="21600" w="21600">
                <a:moveTo>
                  <a:pt x="10770" y="0"/>
                </a:moveTo>
                <a:cubicBezTo>
                  <a:pt x="4798" y="0"/>
                  <a:pt x="0" y="966"/>
                  <a:pt x="0" y="2176"/>
                </a:cubicBezTo>
                <a:lnTo>
                  <a:pt x="0" y="19435"/>
                </a:lnTo>
                <a:cubicBezTo>
                  <a:pt x="0" y="20634"/>
                  <a:pt x="4798" y="21600"/>
                  <a:pt x="10770" y="21600"/>
                </a:cubicBezTo>
                <a:cubicBezTo>
                  <a:pt x="16789" y="21600"/>
                  <a:pt x="21600" y="20634"/>
                  <a:pt x="21600" y="19435"/>
                </a:cubicBezTo>
                <a:lnTo>
                  <a:pt x="21600" y="2176"/>
                </a:lnTo>
                <a:cubicBezTo>
                  <a:pt x="21600" y="966"/>
                  <a:pt x="16736" y="0"/>
                  <a:pt x="10770" y="0"/>
                </a:cubicBezTo>
                <a:cubicBezTo>
                  <a:pt x="10770" y="0"/>
                  <a:pt x="10770" y="0"/>
                  <a:pt x="10770" y="0"/>
                </a:cubicBezTo>
                <a:close/>
                <a:moveTo>
                  <a:pt x="10770" y="0"/>
                </a:moveTo>
              </a:path>
            </a:pathLst>
          </a:custGeom>
          <a:solidFill>
            <a:srgbClr val="2D67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21"/>
          <p:cNvSpPr/>
          <p:nvPr/>
        </p:nvSpPr>
        <p:spPr>
          <a:xfrm rot="3638535">
            <a:off x="322509" y="4756086"/>
            <a:ext cx="5934" cy="140210"/>
          </a:xfrm>
          <a:custGeom>
            <a:rect b="b" l="l" r="r" t="t"/>
            <a:pathLst>
              <a:path extrusionOk="0" h="21600" w="21548">
                <a:moveTo>
                  <a:pt x="10803" y="0"/>
                </a:moveTo>
                <a:cubicBezTo>
                  <a:pt x="4799" y="0"/>
                  <a:pt x="0" y="599"/>
                  <a:pt x="0" y="1348"/>
                </a:cubicBezTo>
                <a:lnTo>
                  <a:pt x="0" y="20252"/>
                </a:lnTo>
                <a:cubicBezTo>
                  <a:pt x="0" y="20995"/>
                  <a:pt x="4799" y="21600"/>
                  <a:pt x="10803" y="21600"/>
                </a:cubicBezTo>
                <a:cubicBezTo>
                  <a:pt x="16755" y="21600"/>
                  <a:pt x="21547" y="20995"/>
                  <a:pt x="21547" y="20252"/>
                </a:cubicBezTo>
                <a:lnTo>
                  <a:pt x="21547" y="1348"/>
                </a:lnTo>
                <a:cubicBezTo>
                  <a:pt x="21600" y="599"/>
                  <a:pt x="16755" y="0"/>
                  <a:pt x="10803" y="0"/>
                </a:cubicBezTo>
                <a:cubicBezTo>
                  <a:pt x="10803" y="0"/>
                  <a:pt x="10803" y="0"/>
                  <a:pt x="10803" y="0"/>
                </a:cubicBezTo>
                <a:close/>
                <a:moveTo>
                  <a:pt x="10803" y="0"/>
                </a:moveTo>
              </a:path>
            </a:pathLst>
          </a:custGeom>
          <a:solidFill>
            <a:srgbClr val="2D67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1"/>
          <p:cNvSpPr/>
          <p:nvPr/>
        </p:nvSpPr>
        <p:spPr>
          <a:xfrm rot="3638535">
            <a:off x="351534" y="4779309"/>
            <a:ext cx="5948" cy="86606"/>
          </a:xfrm>
          <a:custGeom>
            <a:rect b="b" l="l" r="r" t="t"/>
            <a:pathLst>
              <a:path extrusionOk="0" h="21600" w="21600">
                <a:moveTo>
                  <a:pt x="10826" y="0"/>
                </a:moveTo>
                <a:cubicBezTo>
                  <a:pt x="4806" y="0"/>
                  <a:pt x="0" y="966"/>
                  <a:pt x="0" y="2176"/>
                </a:cubicBezTo>
                <a:lnTo>
                  <a:pt x="0" y="19435"/>
                </a:lnTo>
                <a:cubicBezTo>
                  <a:pt x="0" y="20634"/>
                  <a:pt x="4806" y="21600"/>
                  <a:pt x="10826" y="21600"/>
                </a:cubicBezTo>
                <a:cubicBezTo>
                  <a:pt x="16794" y="21600"/>
                  <a:pt x="21600" y="20634"/>
                  <a:pt x="21600" y="19435"/>
                </a:cubicBezTo>
                <a:lnTo>
                  <a:pt x="21600" y="2176"/>
                </a:lnTo>
                <a:cubicBezTo>
                  <a:pt x="21600" y="966"/>
                  <a:pt x="16794" y="0"/>
                  <a:pt x="10826" y="0"/>
                </a:cubicBezTo>
                <a:cubicBezTo>
                  <a:pt x="10826" y="0"/>
                  <a:pt x="10826" y="0"/>
                  <a:pt x="10826" y="0"/>
                </a:cubicBezTo>
                <a:close/>
                <a:moveTo>
                  <a:pt x="10826" y="0"/>
                </a:moveTo>
              </a:path>
            </a:pathLst>
          </a:custGeom>
          <a:solidFill>
            <a:srgbClr val="2D67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528191" y="4693444"/>
            <a:ext cx="328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b="1" i="0" lang="en-US" sz="675" u="none" cap="none" strike="noStrik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SANTE</a:t>
            </a:r>
            <a:endParaRPr b="0" i="0" sz="3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>
            <p:ph idx="2" type="pic"/>
          </p:nvPr>
        </p:nvSpPr>
        <p:spPr>
          <a:xfrm>
            <a:off x="495566" y="1995489"/>
            <a:ext cx="1965900" cy="1481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itle and Content">
  <p:cSld name="12_Title and Conte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>
            <p:ph idx="2" type="pic"/>
          </p:nvPr>
        </p:nvSpPr>
        <p:spPr>
          <a:xfrm>
            <a:off x="4014439" y="1800225"/>
            <a:ext cx="2060100" cy="15501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and Content">
  <p:cSld name="13_Title and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>
            <p:ph idx="2" type="pic"/>
          </p:nvPr>
        </p:nvSpPr>
        <p:spPr>
          <a:xfrm>
            <a:off x="2432448" y="1828800"/>
            <a:ext cx="2063100" cy="15501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Title and Content">
  <p:cSld name="15_Title and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>
            <p:ph idx="2" type="pic"/>
          </p:nvPr>
        </p:nvSpPr>
        <p:spPr>
          <a:xfrm>
            <a:off x="560785" y="1619250"/>
            <a:ext cx="3499200" cy="26289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Title and Content">
  <p:cSld name="16_Title and Conte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>
            <p:ph idx="2" type="pic"/>
          </p:nvPr>
        </p:nvSpPr>
        <p:spPr>
          <a:xfrm>
            <a:off x="489347" y="1885951"/>
            <a:ext cx="2100300" cy="1767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Title and Content">
  <p:cSld name="17_Title and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>
            <p:ph idx="2" type="pic"/>
          </p:nvPr>
        </p:nvSpPr>
        <p:spPr>
          <a:xfrm>
            <a:off x="3850481" y="1814512"/>
            <a:ext cx="2357400" cy="1983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Title and Content">
  <p:cSld name="18_Title and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>
            <p:ph idx="2" type="pic"/>
          </p:nvPr>
        </p:nvSpPr>
        <p:spPr>
          <a:xfrm>
            <a:off x="400498" y="1469836"/>
            <a:ext cx="1964400" cy="29499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27"/>
          <p:cNvSpPr/>
          <p:nvPr>
            <p:ph idx="3" type="pic"/>
          </p:nvPr>
        </p:nvSpPr>
        <p:spPr>
          <a:xfrm>
            <a:off x="2446288" y="1469836"/>
            <a:ext cx="1964400" cy="29499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9" name="Google Shape;169;p27"/>
          <p:cNvSpPr/>
          <p:nvPr>
            <p:ph idx="4" type="pic"/>
          </p:nvPr>
        </p:nvSpPr>
        <p:spPr>
          <a:xfrm>
            <a:off x="4488955" y="1469836"/>
            <a:ext cx="1964400" cy="29499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Title and Content">
  <p:cSld name="19_Title and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>
            <p:ph idx="2" type="pic"/>
          </p:nvPr>
        </p:nvSpPr>
        <p:spPr>
          <a:xfrm>
            <a:off x="400050" y="1394817"/>
            <a:ext cx="2963400" cy="3089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4" name="Google Shape;174;p28"/>
          <p:cNvSpPr/>
          <p:nvPr>
            <p:ph idx="3" type="pic"/>
          </p:nvPr>
        </p:nvSpPr>
        <p:spPr>
          <a:xfrm>
            <a:off x="3424535" y="1394818"/>
            <a:ext cx="14418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5" name="Google Shape;175;p28"/>
          <p:cNvSpPr/>
          <p:nvPr>
            <p:ph idx="4" type="pic"/>
          </p:nvPr>
        </p:nvSpPr>
        <p:spPr>
          <a:xfrm>
            <a:off x="4926955" y="1394818"/>
            <a:ext cx="14445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6" name="Google Shape;176;p28"/>
          <p:cNvSpPr/>
          <p:nvPr>
            <p:ph idx="5" type="pic"/>
          </p:nvPr>
        </p:nvSpPr>
        <p:spPr>
          <a:xfrm>
            <a:off x="3424535" y="2983670"/>
            <a:ext cx="14418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7" name="Google Shape;177;p28"/>
          <p:cNvSpPr/>
          <p:nvPr>
            <p:ph idx="6" type="pic"/>
          </p:nvPr>
        </p:nvSpPr>
        <p:spPr>
          <a:xfrm>
            <a:off x="4926955" y="2983670"/>
            <a:ext cx="14445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Title and Content">
  <p:cSld name="20_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>
            <p:ph idx="2" type="pic"/>
          </p:nvPr>
        </p:nvSpPr>
        <p:spPr>
          <a:xfrm>
            <a:off x="400050" y="1394818"/>
            <a:ext cx="2958300" cy="151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2" name="Google Shape;182;p29"/>
          <p:cNvSpPr/>
          <p:nvPr>
            <p:ph idx="3" type="pic"/>
          </p:nvPr>
        </p:nvSpPr>
        <p:spPr>
          <a:xfrm>
            <a:off x="3413374" y="1394817"/>
            <a:ext cx="2962500" cy="3089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3" name="Google Shape;183;p29"/>
          <p:cNvSpPr/>
          <p:nvPr>
            <p:ph idx="4" type="pic"/>
          </p:nvPr>
        </p:nvSpPr>
        <p:spPr>
          <a:xfrm>
            <a:off x="400050" y="2975082"/>
            <a:ext cx="1453500" cy="151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4" name="Google Shape;184;p29"/>
          <p:cNvSpPr/>
          <p:nvPr>
            <p:ph idx="5" type="pic"/>
          </p:nvPr>
        </p:nvSpPr>
        <p:spPr>
          <a:xfrm>
            <a:off x="1914753" y="2975082"/>
            <a:ext cx="1443600" cy="151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Title and Content">
  <p:cSld name="21_Title and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>
            <p:ph idx="2" type="pic"/>
          </p:nvPr>
        </p:nvSpPr>
        <p:spPr>
          <a:xfrm>
            <a:off x="407326" y="1396313"/>
            <a:ext cx="1962300" cy="145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9" name="Google Shape;189;p30"/>
          <p:cNvSpPr/>
          <p:nvPr>
            <p:ph idx="3" type="pic"/>
          </p:nvPr>
        </p:nvSpPr>
        <p:spPr>
          <a:xfrm>
            <a:off x="2446735" y="1396313"/>
            <a:ext cx="1962300" cy="145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0" name="Google Shape;190;p30"/>
          <p:cNvSpPr/>
          <p:nvPr>
            <p:ph idx="4" type="pic"/>
          </p:nvPr>
        </p:nvSpPr>
        <p:spPr>
          <a:xfrm>
            <a:off x="4497123" y="1396313"/>
            <a:ext cx="1962300" cy="145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1" name="Google Shape;191;p30"/>
          <p:cNvSpPr/>
          <p:nvPr>
            <p:ph idx="5" type="pic"/>
          </p:nvPr>
        </p:nvSpPr>
        <p:spPr>
          <a:xfrm>
            <a:off x="407326" y="2976562"/>
            <a:ext cx="1962300" cy="145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2" name="Google Shape;192;p30"/>
          <p:cNvSpPr/>
          <p:nvPr>
            <p:ph idx="6" type="pic"/>
          </p:nvPr>
        </p:nvSpPr>
        <p:spPr>
          <a:xfrm>
            <a:off x="2446735" y="2976562"/>
            <a:ext cx="1962300" cy="145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3" name="Google Shape;193;p30"/>
          <p:cNvSpPr/>
          <p:nvPr>
            <p:ph idx="7" type="pic"/>
          </p:nvPr>
        </p:nvSpPr>
        <p:spPr>
          <a:xfrm>
            <a:off x="4497123" y="2976562"/>
            <a:ext cx="1962300" cy="145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_Title and Content">
  <p:cSld name="29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6393657" y="276226"/>
            <a:ext cx="217800" cy="290400"/>
          </a:xfrm>
          <a:prstGeom prst="roundRect">
            <a:avLst>
              <a:gd fmla="val 19662" name="adj"/>
            </a:avLst>
          </a:prstGeom>
          <a:solidFill>
            <a:schemeClr val="accent2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Title and Content">
  <p:cSld name="22_Title and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>
            <p:ph idx="2" type="pic"/>
          </p:nvPr>
        </p:nvSpPr>
        <p:spPr>
          <a:xfrm>
            <a:off x="442912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8" name="Google Shape;198;p31"/>
          <p:cNvSpPr/>
          <p:nvPr>
            <p:ph idx="3" type="pic"/>
          </p:nvPr>
        </p:nvSpPr>
        <p:spPr>
          <a:xfrm>
            <a:off x="1953816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9" name="Google Shape;199;p31"/>
          <p:cNvSpPr/>
          <p:nvPr>
            <p:ph idx="4" type="pic"/>
          </p:nvPr>
        </p:nvSpPr>
        <p:spPr>
          <a:xfrm>
            <a:off x="3460380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0" name="Google Shape;200;p31"/>
          <p:cNvSpPr/>
          <p:nvPr>
            <p:ph idx="5" type="pic"/>
          </p:nvPr>
        </p:nvSpPr>
        <p:spPr>
          <a:xfrm>
            <a:off x="4960832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1" name="Google Shape;201;p31"/>
          <p:cNvSpPr/>
          <p:nvPr>
            <p:ph idx="6" type="pic"/>
          </p:nvPr>
        </p:nvSpPr>
        <p:spPr>
          <a:xfrm>
            <a:off x="442912" y="3028951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2" name="Google Shape;202;p31"/>
          <p:cNvSpPr/>
          <p:nvPr>
            <p:ph idx="7" type="pic"/>
          </p:nvPr>
        </p:nvSpPr>
        <p:spPr>
          <a:xfrm>
            <a:off x="1953816" y="3028951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3" name="Google Shape;203;p31"/>
          <p:cNvSpPr/>
          <p:nvPr>
            <p:ph idx="8" type="pic"/>
          </p:nvPr>
        </p:nvSpPr>
        <p:spPr>
          <a:xfrm>
            <a:off x="3460380" y="3028951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4" name="Google Shape;204;p31"/>
          <p:cNvSpPr/>
          <p:nvPr>
            <p:ph idx="9" type="pic"/>
          </p:nvPr>
        </p:nvSpPr>
        <p:spPr>
          <a:xfrm>
            <a:off x="4960832" y="3028951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Title and Content">
  <p:cSld name="23_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>
            <p:ph idx="2" type="pic"/>
          </p:nvPr>
        </p:nvSpPr>
        <p:spPr>
          <a:xfrm>
            <a:off x="442912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9" name="Google Shape;209;p32"/>
          <p:cNvSpPr/>
          <p:nvPr>
            <p:ph idx="3" type="pic"/>
          </p:nvPr>
        </p:nvSpPr>
        <p:spPr>
          <a:xfrm>
            <a:off x="1953816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0" name="Google Shape;210;p32"/>
          <p:cNvSpPr/>
          <p:nvPr>
            <p:ph idx="4" type="pic"/>
          </p:nvPr>
        </p:nvSpPr>
        <p:spPr>
          <a:xfrm>
            <a:off x="3460380" y="1433513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1" name="Google Shape;211;p32"/>
          <p:cNvSpPr/>
          <p:nvPr>
            <p:ph idx="5" type="pic"/>
          </p:nvPr>
        </p:nvSpPr>
        <p:spPr>
          <a:xfrm>
            <a:off x="4960832" y="1433513"/>
            <a:ext cx="1451100" cy="3104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2" name="Google Shape;212;p32"/>
          <p:cNvSpPr/>
          <p:nvPr>
            <p:ph idx="6" type="pic"/>
          </p:nvPr>
        </p:nvSpPr>
        <p:spPr>
          <a:xfrm>
            <a:off x="442913" y="3028951"/>
            <a:ext cx="29478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3" name="Google Shape;213;p32"/>
          <p:cNvSpPr/>
          <p:nvPr>
            <p:ph idx="7" type="pic"/>
          </p:nvPr>
        </p:nvSpPr>
        <p:spPr>
          <a:xfrm>
            <a:off x="3460380" y="3028951"/>
            <a:ext cx="14511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4" name="Google Shape;214;p32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Title and Content">
  <p:cSld name="24_Title and Conte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/>
          <p:nvPr>
            <p:ph idx="2" type="pic"/>
          </p:nvPr>
        </p:nvSpPr>
        <p:spPr>
          <a:xfrm>
            <a:off x="442913" y="1433513"/>
            <a:ext cx="29478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8" name="Google Shape;218;p33"/>
          <p:cNvSpPr/>
          <p:nvPr>
            <p:ph idx="3" type="pic"/>
          </p:nvPr>
        </p:nvSpPr>
        <p:spPr>
          <a:xfrm>
            <a:off x="3460380" y="1433513"/>
            <a:ext cx="1451100" cy="3104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9" name="Google Shape;219;p33"/>
          <p:cNvSpPr/>
          <p:nvPr>
            <p:ph idx="4" type="pic"/>
          </p:nvPr>
        </p:nvSpPr>
        <p:spPr>
          <a:xfrm>
            <a:off x="4960832" y="1433513"/>
            <a:ext cx="1451100" cy="3104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0" name="Google Shape;220;p33"/>
          <p:cNvSpPr/>
          <p:nvPr>
            <p:ph idx="5" type="pic"/>
          </p:nvPr>
        </p:nvSpPr>
        <p:spPr>
          <a:xfrm>
            <a:off x="442913" y="3028951"/>
            <a:ext cx="2947800" cy="150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Title and Content">
  <p:cSld name="25_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>
            <p:ph idx="2" type="pic"/>
          </p:nvPr>
        </p:nvSpPr>
        <p:spPr>
          <a:xfrm>
            <a:off x="914400" y="1452562"/>
            <a:ext cx="2171700" cy="2895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5" name="Google Shape;225;p34"/>
          <p:cNvSpPr/>
          <p:nvPr>
            <p:ph idx="3" type="pic"/>
          </p:nvPr>
        </p:nvSpPr>
        <p:spPr>
          <a:xfrm>
            <a:off x="3773288" y="1452562"/>
            <a:ext cx="2171700" cy="2895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_Title and Content">
  <p:cSld name="26_Title and Conte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>
            <p:ph idx="2" type="pic"/>
          </p:nvPr>
        </p:nvSpPr>
        <p:spPr>
          <a:xfrm>
            <a:off x="529293" y="1452562"/>
            <a:ext cx="2171700" cy="2895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0" name="Google Shape;230;p35"/>
          <p:cNvSpPr/>
          <p:nvPr>
            <p:ph idx="3" type="pic"/>
          </p:nvPr>
        </p:nvSpPr>
        <p:spPr>
          <a:xfrm>
            <a:off x="2900363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1" name="Google Shape;231;p35"/>
          <p:cNvSpPr/>
          <p:nvPr>
            <p:ph idx="4" type="pic"/>
          </p:nvPr>
        </p:nvSpPr>
        <p:spPr>
          <a:xfrm>
            <a:off x="4104945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2" name="Google Shape;232;p35"/>
          <p:cNvSpPr/>
          <p:nvPr>
            <p:ph idx="5" type="pic"/>
          </p:nvPr>
        </p:nvSpPr>
        <p:spPr>
          <a:xfrm>
            <a:off x="5312619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3" name="Google Shape;233;p35"/>
          <p:cNvSpPr/>
          <p:nvPr>
            <p:ph idx="6" type="pic"/>
          </p:nvPr>
        </p:nvSpPr>
        <p:spPr>
          <a:xfrm>
            <a:off x="2900363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4" name="Google Shape;234;p35"/>
          <p:cNvSpPr/>
          <p:nvPr>
            <p:ph idx="7" type="pic"/>
          </p:nvPr>
        </p:nvSpPr>
        <p:spPr>
          <a:xfrm>
            <a:off x="4104945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5" name="Google Shape;235;p35"/>
          <p:cNvSpPr/>
          <p:nvPr>
            <p:ph idx="8" type="pic"/>
          </p:nvPr>
        </p:nvSpPr>
        <p:spPr>
          <a:xfrm>
            <a:off x="5312619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_Title and Content">
  <p:cSld name="27_Title and Conte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/>
          <p:nvPr>
            <p:ph idx="2" type="pic"/>
          </p:nvPr>
        </p:nvSpPr>
        <p:spPr>
          <a:xfrm>
            <a:off x="2900363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0" name="Google Shape;240;p36"/>
          <p:cNvSpPr/>
          <p:nvPr>
            <p:ph idx="3" type="pic"/>
          </p:nvPr>
        </p:nvSpPr>
        <p:spPr>
          <a:xfrm>
            <a:off x="4104945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1" name="Google Shape;241;p36"/>
          <p:cNvSpPr/>
          <p:nvPr>
            <p:ph idx="4" type="pic"/>
          </p:nvPr>
        </p:nvSpPr>
        <p:spPr>
          <a:xfrm>
            <a:off x="5312619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2" name="Google Shape;242;p36"/>
          <p:cNvSpPr/>
          <p:nvPr>
            <p:ph idx="5" type="pic"/>
          </p:nvPr>
        </p:nvSpPr>
        <p:spPr>
          <a:xfrm>
            <a:off x="2900363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3" name="Google Shape;243;p36"/>
          <p:cNvSpPr/>
          <p:nvPr>
            <p:ph idx="6" type="pic"/>
          </p:nvPr>
        </p:nvSpPr>
        <p:spPr>
          <a:xfrm>
            <a:off x="4104945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4" name="Google Shape;244;p36"/>
          <p:cNvSpPr/>
          <p:nvPr>
            <p:ph idx="7" type="pic"/>
          </p:nvPr>
        </p:nvSpPr>
        <p:spPr>
          <a:xfrm>
            <a:off x="5312619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5" name="Google Shape;245;p36"/>
          <p:cNvSpPr/>
          <p:nvPr>
            <p:ph idx="8" type="pic"/>
          </p:nvPr>
        </p:nvSpPr>
        <p:spPr>
          <a:xfrm>
            <a:off x="1692688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6" name="Google Shape;246;p36"/>
          <p:cNvSpPr/>
          <p:nvPr>
            <p:ph idx="9" type="pic"/>
          </p:nvPr>
        </p:nvSpPr>
        <p:spPr>
          <a:xfrm>
            <a:off x="1692688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7" name="Google Shape;247;p36"/>
          <p:cNvSpPr/>
          <p:nvPr>
            <p:ph idx="13" type="pic"/>
          </p:nvPr>
        </p:nvSpPr>
        <p:spPr>
          <a:xfrm>
            <a:off x="488106" y="2990851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8" name="Google Shape;248;p36"/>
          <p:cNvSpPr/>
          <p:nvPr>
            <p:ph idx="14" type="pic"/>
          </p:nvPr>
        </p:nvSpPr>
        <p:spPr>
          <a:xfrm>
            <a:off x="488106" y="1500189"/>
            <a:ext cx="1017900" cy="13572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_Title and Content">
  <p:cSld name="28_Title and Conten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2403872" y="1457325"/>
            <a:ext cx="2171700" cy="2895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3" name="Google Shape;253;p37"/>
          <p:cNvSpPr/>
          <p:nvPr>
            <p:ph idx="3" type="pic"/>
          </p:nvPr>
        </p:nvSpPr>
        <p:spPr>
          <a:xfrm>
            <a:off x="4587859" y="2728341"/>
            <a:ext cx="1164300" cy="1552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4" name="Google Shape;254;p37"/>
          <p:cNvSpPr/>
          <p:nvPr>
            <p:ph idx="4" type="pic"/>
          </p:nvPr>
        </p:nvSpPr>
        <p:spPr>
          <a:xfrm>
            <a:off x="1252943" y="1643064"/>
            <a:ext cx="1051200" cy="1401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5" name="Google Shape;255;p37"/>
          <p:cNvSpPr/>
          <p:nvPr>
            <p:ph idx="5" type="pic"/>
          </p:nvPr>
        </p:nvSpPr>
        <p:spPr>
          <a:xfrm>
            <a:off x="796082" y="3038058"/>
            <a:ext cx="782700" cy="1043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6" name="Google Shape;256;p37"/>
          <p:cNvSpPr/>
          <p:nvPr>
            <p:ph idx="6" type="pic"/>
          </p:nvPr>
        </p:nvSpPr>
        <p:spPr>
          <a:xfrm>
            <a:off x="4791258" y="1665400"/>
            <a:ext cx="677400" cy="903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7" name="Google Shape;257;p37"/>
          <p:cNvSpPr/>
          <p:nvPr>
            <p:ph idx="7" type="pic"/>
          </p:nvPr>
        </p:nvSpPr>
        <p:spPr>
          <a:xfrm>
            <a:off x="5579269" y="1628777"/>
            <a:ext cx="528600" cy="704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8" name="Google Shape;258;p37"/>
          <p:cNvSpPr/>
          <p:nvPr>
            <p:ph idx="8" type="pic"/>
          </p:nvPr>
        </p:nvSpPr>
        <p:spPr>
          <a:xfrm>
            <a:off x="1703784" y="3100389"/>
            <a:ext cx="592800" cy="79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>
            <p:ph idx="2" type="pic"/>
          </p:nvPr>
        </p:nvSpPr>
        <p:spPr>
          <a:xfrm>
            <a:off x="-32147" y="1195389"/>
            <a:ext cx="6944400" cy="1876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 #3" showMasterSp="0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-9525"/>
            <a:ext cx="6858000" cy="5153100"/>
          </a:xfrm>
          <a:prstGeom prst="rect">
            <a:avLst/>
          </a:prstGeom>
          <a:solidFill>
            <a:srgbClr val="35414C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_Title and Content">
  <p:cSld name="30_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>
            <p:ph idx="2" type="pic"/>
          </p:nvPr>
        </p:nvSpPr>
        <p:spPr>
          <a:xfrm>
            <a:off x="2403872" y="1457325"/>
            <a:ext cx="2171700" cy="2895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/>
          <p:nvPr>
            <p:ph idx="3" type="pic"/>
          </p:nvPr>
        </p:nvSpPr>
        <p:spPr>
          <a:xfrm>
            <a:off x="4587859" y="2728341"/>
            <a:ext cx="1164300" cy="1552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"/>
          <p:cNvSpPr/>
          <p:nvPr>
            <p:ph idx="4" type="pic"/>
          </p:nvPr>
        </p:nvSpPr>
        <p:spPr>
          <a:xfrm>
            <a:off x="1252942" y="1643063"/>
            <a:ext cx="1051200" cy="1401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"/>
          <p:cNvSpPr/>
          <p:nvPr>
            <p:ph idx="5" type="pic"/>
          </p:nvPr>
        </p:nvSpPr>
        <p:spPr>
          <a:xfrm>
            <a:off x="796082" y="3038059"/>
            <a:ext cx="782700" cy="1043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/>
          <p:nvPr>
            <p:ph idx="6" type="pic"/>
          </p:nvPr>
        </p:nvSpPr>
        <p:spPr>
          <a:xfrm>
            <a:off x="4791258" y="1665399"/>
            <a:ext cx="677400" cy="903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7"/>
          <p:cNvSpPr/>
          <p:nvPr>
            <p:ph idx="7" type="pic"/>
          </p:nvPr>
        </p:nvSpPr>
        <p:spPr>
          <a:xfrm>
            <a:off x="5579269" y="1628776"/>
            <a:ext cx="528600" cy="704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/>
          <p:nvPr>
            <p:ph idx="8" type="pic"/>
          </p:nvPr>
        </p:nvSpPr>
        <p:spPr>
          <a:xfrm>
            <a:off x="1703784" y="3100387"/>
            <a:ext cx="592800" cy="79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866910" y="4777237"/>
            <a:ext cx="16653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390776" y="363004"/>
            <a:ext cx="118500" cy="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and Content">
  <p:cSld name="4_Title and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>
            <p:ph idx="2" type="pic"/>
          </p:nvPr>
        </p:nvSpPr>
        <p:spPr>
          <a:xfrm>
            <a:off x="614334" y="1404939"/>
            <a:ext cx="1021200" cy="1571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3" type="pic"/>
          </p:nvPr>
        </p:nvSpPr>
        <p:spPr>
          <a:xfrm>
            <a:off x="2125460" y="1404939"/>
            <a:ext cx="1021200" cy="1571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8" name="Google Shape;48;p8"/>
          <p:cNvSpPr/>
          <p:nvPr>
            <p:ph idx="4" type="pic"/>
          </p:nvPr>
        </p:nvSpPr>
        <p:spPr>
          <a:xfrm>
            <a:off x="3647147" y="1404939"/>
            <a:ext cx="1021200" cy="1571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9" name="Google Shape;49;p8"/>
          <p:cNvSpPr/>
          <p:nvPr>
            <p:ph idx="5" type="pic"/>
          </p:nvPr>
        </p:nvSpPr>
        <p:spPr>
          <a:xfrm>
            <a:off x="5153646" y="1404939"/>
            <a:ext cx="1021200" cy="1571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_Title and Content">
  <p:cSld name="31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>
            <p:ph idx="2" type="pic"/>
          </p:nvPr>
        </p:nvSpPr>
        <p:spPr>
          <a:xfrm>
            <a:off x="2403872" y="1457325"/>
            <a:ext cx="2171700" cy="2895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/>
          <p:nvPr>
            <p:ph idx="3" type="pic"/>
          </p:nvPr>
        </p:nvSpPr>
        <p:spPr>
          <a:xfrm>
            <a:off x="4587859" y="2728341"/>
            <a:ext cx="1164300" cy="1552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/>
          <p:nvPr>
            <p:ph idx="4" type="pic"/>
          </p:nvPr>
        </p:nvSpPr>
        <p:spPr>
          <a:xfrm>
            <a:off x="1252942" y="1643063"/>
            <a:ext cx="1051200" cy="14016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/>
          <p:nvPr>
            <p:ph idx="5" type="pic"/>
          </p:nvPr>
        </p:nvSpPr>
        <p:spPr>
          <a:xfrm>
            <a:off x="796082" y="3038059"/>
            <a:ext cx="782700" cy="1043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/>
          <p:nvPr>
            <p:ph idx="6" type="pic"/>
          </p:nvPr>
        </p:nvSpPr>
        <p:spPr>
          <a:xfrm>
            <a:off x="4791258" y="1665399"/>
            <a:ext cx="677400" cy="903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/>
          <p:nvPr>
            <p:ph idx="7" type="pic"/>
          </p:nvPr>
        </p:nvSpPr>
        <p:spPr>
          <a:xfrm>
            <a:off x="5579269" y="1628776"/>
            <a:ext cx="528600" cy="7047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/>
          <p:nvPr>
            <p:ph idx="8" type="pic"/>
          </p:nvPr>
        </p:nvSpPr>
        <p:spPr>
          <a:xfrm>
            <a:off x="1703784" y="3100387"/>
            <a:ext cx="592800" cy="7905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866910" y="4777237"/>
            <a:ext cx="16653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390776" y="363004"/>
            <a:ext cx="118500" cy="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82153" y="1595438"/>
            <a:ext cx="3771900" cy="27384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65" name="Google Shape;65;p10"/>
          <p:cNvCxnSpPr/>
          <p:nvPr/>
        </p:nvCxnSpPr>
        <p:spPr>
          <a:xfrm>
            <a:off x="-117425" y="1209080"/>
            <a:ext cx="6995400" cy="0"/>
          </a:xfrm>
          <a:prstGeom prst="straightConnector1">
            <a:avLst/>
          </a:prstGeom>
          <a:noFill/>
          <a:ln cap="flat" cmpd="sng" w="25400">
            <a:solidFill>
              <a:srgbClr val="B3B3B3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9525"/>
            <a:ext cx="6858000" cy="5153100"/>
          </a:xfrm>
          <a:prstGeom prst="rect">
            <a:avLst/>
          </a:prstGeom>
          <a:solidFill>
            <a:srgbClr val="35414C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 rot="3637692">
            <a:off x="460374" y="4698800"/>
            <a:ext cx="36002" cy="26959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cubicBezTo>
                  <a:pt x="4843" y="0"/>
                  <a:pt x="0" y="4845"/>
                  <a:pt x="0" y="10800"/>
                </a:cubicBezTo>
                <a:cubicBezTo>
                  <a:pt x="0" y="12791"/>
                  <a:pt x="561" y="14742"/>
                  <a:pt x="1615" y="16453"/>
                </a:cubicBezTo>
                <a:cubicBezTo>
                  <a:pt x="3597" y="19674"/>
                  <a:pt x="7036" y="21600"/>
                  <a:pt x="10799" y="21600"/>
                </a:cubicBezTo>
                <a:cubicBezTo>
                  <a:pt x="14765" y="21600"/>
                  <a:pt x="18410" y="19434"/>
                  <a:pt x="20297" y="15941"/>
                </a:cubicBezTo>
                <a:cubicBezTo>
                  <a:pt x="21152" y="14373"/>
                  <a:pt x="21600" y="12599"/>
                  <a:pt x="21600" y="10800"/>
                </a:cubicBezTo>
                <a:cubicBezTo>
                  <a:pt x="21600" y="4845"/>
                  <a:pt x="16756" y="0"/>
                  <a:pt x="10799" y="0"/>
                </a:cubicBezTo>
                <a:cubicBezTo>
                  <a:pt x="10799" y="0"/>
                  <a:pt x="10799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0725" lIns="10725" spcFirstLastPara="1" rIns="10725" wrap="square" tIns="10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"/>
          <p:cNvSpPr/>
          <p:nvPr/>
        </p:nvSpPr>
        <p:spPr>
          <a:xfrm rot="3638608">
            <a:off x="387471" y="4644935"/>
            <a:ext cx="138092" cy="167189"/>
          </a:xfrm>
          <a:custGeom>
            <a:rect b="b" l="l" r="r" t="t"/>
            <a:pathLst>
              <a:path extrusionOk="0" h="21587" w="21560">
                <a:moveTo>
                  <a:pt x="15188" y="17493"/>
                </a:moveTo>
                <a:cubicBezTo>
                  <a:pt x="15118" y="17591"/>
                  <a:pt x="14962" y="17649"/>
                  <a:pt x="14799" y="17649"/>
                </a:cubicBezTo>
                <a:cubicBezTo>
                  <a:pt x="14741" y="17649"/>
                  <a:pt x="14683" y="17641"/>
                  <a:pt x="14625" y="17626"/>
                </a:cubicBezTo>
                <a:cubicBezTo>
                  <a:pt x="14410" y="17565"/>
                  <a:pt x="14315" y="17410"/>
                  <a:pt x="14413" y="17277"/>
                </a:cubicBezTo>
                <a:cubicBezTo>
                  <a:pt x="17510" y="13008"/>
                  <a:pt x="17058" y="9210"/>
                  <a:pt x="17052" y="9172"/>
                </a:cubicBezTo>
                <a:cubicBezTo>
                  <a:pt x="17033" y="9027"/>
                  <a:pt x="17208" y="8900"/>
                  <a:pt x="17443" y="8888"/>
                </a:cubicBezTo>
                <a:cubicBezTo>
                  <a:pt x="17688" y="8875"/>
                  <a:pt x="17884" y="8985"/>
                  <a:pt x="17903" y="9129"/>
                </a:cubicBezTo>
                <a:cubicBezTo>
                  <a:pt x="17923" y="9289"/>
                  <a:pt x="18377" y="13101"/>
                  <a:pt x="15188" y="17493"/>
                </a:cubicBezTo>
                <a:cubicBezTo>
                  <a:pt x="15188" y="17493"/>
                  <a:pt x="15188" y="17493"/>
                  <a:pt x="15188" y="17493"/>
                </a:cubicBezTo>
                <a:close/>
                <a:moveTo>
                  <a:pt x="14015" y="8609"/>
                </a:moveTo>
                <a:cubicBezTo>
                  <a:pt x="13375" y="9340"/>
                  <a:pt x="12141" y="9795"/>
                  <a:pt x="10795" y="9795"/>
                </a:cubicBezTo>
                <a:cubicBezTo>
                  <a:pt x="9516" y="9795"/>
                  <a:pt x="8354" y="9392"/>
                  <a:pt x="7680" y="8716"/>
                </a:cubicBezTo>
                <a:cubicBezTo>
                  <a:pt x="7322" y="8356"/>
                  <a:pt x="7133" y="7945"/>
                  <a:pt x="7133" y="7527"/>
                </a:cubicBezTo>
                <a:cubicBezTo>
                  <a:pt x="7133" y="6276"/>
                  <a:pt x="8776" y="5260"/>
                  <a:pt x="10795" y="5260"/>
                </a:cubicBezTo>
                <a:cubicBezTo>
                  <a:pt x="12815" y="5260"/>
                  <a:pt x="14458" y="6276"/>
                  <a:pt x="14458" y="7527"/>
                </a:cubicBezTo>
                <a:cubicBezTo>
                  <a:pt x="14456" y="7905"/>
                  <a:pt x="14304" y="8279"/>
                  <a:pt x="14015" y="8609"/>
                </a:cubicBezTo>
                <a:cubicBezTo>
                  <a:pt x="14015" y="8609"/>
                  <a:pt x="14015" y="8609"/>
                  <a:pt x="14015" y="8609"/>
                </a:cubicBezTo>
                <a:close/>
                <a:moveTo>
                  <a:pt x="21482" y="14719"/>
                </a:moveTo>
                <a:cubicBezTo>
                  <a:pt x="20904" y="14216"/>
                  <a:pt x="20284" y="13759"/>
                  <a:pt x="19633" y="13358"/>
                </a:cubicBezTo>
                <a:cubicBezTo>
                  <a:pt x="19943" y="12452"/>
                  <a:pt x="20099" y="11529"/>
                  <a:pt x="20099" y="10610"/>
                </a:cubicBezTo>
                <a:cubicBezTo>
                  <a:pt x="20099" y="6248"/>
                  <a:pt x="16619" y="2198"/>
                  <a:pt x="11020" y="40"/>
                </a:cubicBezTo>
                <a:cubicBezTo>
                  <a:pt x="10883" y="-13"/>
                  <a:pt x="10708" y="-13"/>
                  <a:pt x="10569" y="40"/>
                </a:cubicBezTo>
                <a:cubicBezTo>
                  <a:pt x="4968" y="2198"/>
                  <a:pt x="1490" y="6249"/>
                  <a:pt x="1490" y="10610"/>
                </a:cubicBezTo>
                <a:cubicBezTo>
                  <a:pt x="1490" y="11502"/>
                  <a:pt x="1638" y="12398"/>
                  <a:pt x="1927" y="13276"/>
                </a:cubicBezTo>
                <a:cubicBezTo>
                  <a:pt x="1278" y="13678"/>
                  <a:pt x="656" y="14134"/>
                  <a:pt x="80" y="14638"/>
                </a:cubicBezTo>
                <a:cubicBezTo>
                  <a:pt x="3" y="14704"/>
                  <a:pt x="-20" y="14789"/>
                  <a:pt x="20" y="14867"/>
                </a:cubicBezTo>
                <a:lnTo>
                  <a:pt x="3179" y="21319"/>
                </a:lnTo>
                <a:cubicBezTo>
                  <a:pt x="3223" y="21412"/>
                  <a:pt x="3347" y="21481"/>
                  <a:pt x="3501" y="21499"/>
                </a:cubicBezTo>
                <a:cubicBezTo>
                  <a:pt x="3655" y="21519"/>
                  <a:pt x="3813" y="21484"/>
                  <a:pt x="3913" y="21409"/>
                </a:cubicBezTo>
                <a:cubicBezTo>
                  <a:pt x="4810" y="20742"/>
                  <a:pt x="6055" y="20219"/>
                  <a:pt x="7466" y="19912"/>
                </a:cubicBezTo>
                <a:lnTo>
                  <a:pt x="7466" y="20313"/>
                </a:lnTo>
                <a:cubicBezTo>
                  <a:pt x="7466" y="20458"/>
                  <a:pt x="7657" y="20577"/>
                  <a:pt x="7892" y="20577"/>
                </a:cubicBezTo>
                <a:lnTo>
                  <a:pt x="13670" y="20577"/>
                </a:lnTo>
                <a:cubicBezTo>
                  <a:pt x="13905" y="20577"/>
                  <a:pt x="14094" y="20458"/>
                  <a:pt x="14094" y="20313"/>
                </a:cubicBezTo>
                <a:lnTo>
                  <a:pt x="14094" y="19994"/>
                </a:lnTo>
                <a:cubicBezTo>
                  <a:pt x="15507" y="20300"/>
                  <a:pt x="16752" y="20824"/>
                  <a:pt x="17649" y="21492"/>
                </a:cubicBezTo>
                <a:cubicBezTo>
                  <a:pt x="17730" y="21552"/>
                  <a:pt x="17851" y="21587"/>
                  <a:pt x="17975" y="21587"/>
                </a:cubicBezTo>
                <a:cubicBezTo>
                  <a:pt x="18003" y="21587"/>
                  <a:pt x="18034" y="21586"/>
                  <a:pt x="18061" y="21582"/>
                </a:cubicBezTo>
                <a:cubicBezTo>
                  <a:pt x="18213" y="21563"/>
                  <a:pt x="18337" y="21493"/>
                  <a:pt x="18383" y="21399"/>
                </a:cubicBezTo>
                <a:lnTo>
                  <a:pt x="21543" y="14947"/>
                </a:lnTo>
                <a:cubicBezTo>
                  <a:pt x="21580" y="14870"/>
                  <a:pt x="21557" y="14786"/>
                  <a:pt x="21482" y="14719"/>
                </a:cubicBezTo>
                <a:cubicBezTo>
                  <a:pt x="21482" y="14719"/>
                  <a:pt x="21482" y="14719"/>
                  <a:pt x="21482" y="147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0725" lIns="10725" spcFirstLastPara="1" rIns="10725" wrap="square" tIns="10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9;p1"/>
          <p:cNvSpPr/>
          <p:nvPr/>
        </p:nvSpPr>
        <p:spPr>
          <a:xfrm rot="3623733">
            <a:off x="340709" y="4752467"/>
            <a:ext cx="5465" cy="86800"/>
          </a:xfrm>
          <a:custGeom>
            <a:rect b="b" l="l" r="r" t="t"/>
            <a:pathLst>
              <a:path extrusionOk="0" h="21600" w="21600">
                <a:moveTo>
                  <a:pt x="10770" y="0"/>
                </a:moveTo>
                <a:cubicBezTo>
                  <a:pt x="4798" y="0"/>
                  <a:pt x="0" y="966"/>
                  <a:pt x="0" y="2176"/>
                </a:cubicBezTo>
                <a:lnTo>
                  <a:pt x="0" y="19435"/>
                </a:lnTo>
                <a:cubicBezTo>
                  <a:pt x="0" y="20634"/>
                  <a:pt x="4798" y="21600"/>
                  <a:pt x="10770" y="21600"/>
                </a:cubicBezTo>
                <a:cubicBezTo>
                  <a:pt x="16789" y="21600"/>
                  <a:pt x="21600" y="20634"/>
                  <a:pt x="21600" y="19435"/>
                </a:cubicBezTo>
                <a:lnTo>
                  <a:pt x="21600" y="2176"/>
                </a:lnTo>
                <a:cubicBezTo>
                  <a:pt x="21600" y="966"/>
                  <a:pt x="16736" y="0"/>
                  <a:pt x="10770" y="0"/>
                </a:cubicBezTo>
                <a:cubicBezTo>
                  <a:pt x="10770" y="0"/>
                  <a:pt x="10770" y="0"/>
                  <a:pt x="107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0725" lIns="10725" spcFirstLastPara="1" rIns="10725" wrap="square" tIns="10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/>
          <p:nvPr/>
        </p:nvSpPr>
        <p:spPr>
          <a:xfrm rot="3640369">
            <a:off x="322948" y="4756250"/>
            <a:ext cx="5499" cy="140089"/>
          </a:xfrm>
          <a:custGeom>
            <a:rect b="b" l="l" r="r" t="t"/>
            <a:pathLst>
              <a:path extrusionOk="0" h="21600" w="21548">
                <a:moveTo>
                  <a:pt x="10803" y="0"/>
                </a:moveTo>
                <a:cubicBezTo>
                  <a:pt x="4799" y="0"/>
                  <a:pt x="0" y="599"/>
                  <a:pt x="0" y="1348"/>
                </a:cubicBezTo>
                <a:lnTo>
                  <a:pt x="0" y="20252"/>
                </a:lnTo>
                <a:cubicBezTo>
                  <a:pt x="0" y="20995"/>
                  <a:pt x="4799" y="21600"/>
                  <a:pt x="10803" y="21600"/>
                </a:cubicBezTo>
                <a:cubicBezTo>
                  <a:pt x="16755" y="21600"/>
                  <a:pt x="21547" y="20995"/>
                  <a:pt x="21547" y="20252"/>
                </a:cubicBezTo>
                <a:lnTo>
                  <a:pt x="21547" y="1348"/>
                </a:lnTo>
                <a:cubicBezTo>
                  <a:pt x="21600" y="599"/>
                  <a:pt x="16755" y="0"/>
                  <a:pt x="10803" y="0"/>
                </a:cubicBezTo>
                <a:cubicBezTo>
                  <a:pt x="10803" y="0"/>
                  <a:pt x="10803" y="0"/>
                  <a:pt x="108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0725" lIns="10725" spcFirstLastPara="1" rIns="10725" wrap="square" tIns="10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1"/>
          <p:cNvSpPr/>
          <p:nvPr/>
        </p:nvSpPr>
        <p:spPr>
          <a:xfrm rot="3623733">
            <a:off x="352050" y="4779345"/>
            <a:ext cx="5465" cy="86800"/>
          </a:xfrm>
          <a:custGeom>
            <a:rect b="b" l="l" r="r" t="t"/>
            <a:pathLst>
              <a:path extrusionOk="0" h="21600" w="21600">
                <a:moveTo>
                  <a:pt x="10826" y="0"/>
                </a:moveTo>
                <a:cubicBezTo>
                  <a:pt x="4806" y="0"/>
                  <a:pt x="0" y="966"/>
                  <a:pt x="0" y="2176"/>
                </a:cubicBezTo>
                <a:lnTo>
                  <a:pt x="0" y="19435"/>
                </a:lnTo>
                <a:cubicBezTo>
                  <a:pt x="0" y="20634"/>
                  <a:pt x="4806" y="21600"/>
                  <a:pt x="10826" y="21600"/>
                </a:cubicBezTo>
                <a:cubicBezTo>
                  <a:pt x="16794" y="21600"/>
                  <a:pt x="21600" y="20634"/>
                  <a:pt x="21600" y="19435"/>
                </a:cubicBezTo>
                <a:lnTo>
                  <a:pt x="21600" y="2176"/>
                </a:lnTo>
                <a:cubicBezTo>
                  <a:pt x="21600" y="966"/>
                  <a:pt x="16794" y="0"/>
                  <a:pt x="10826" y="0"/>
                </a:cubicBezTo>
                <a:cubicBezTo>
                  <a:pt x="10826" y="0"/>
                  <a:pt x="10826" y="0"/>
                  <a:pt x="10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0725" lIns="10725" spcFirstLastPara="1" rIns="10725" wrap="square" tIns="10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41962" y="4712300"/>
            <a:ext cx="30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b="1" i="0" lang="en-US" sz="675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SANTE</a:t>
            </a:r>
            <a:endParaRPr b="0" i="0" sz="3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6393657" y="276226"/>
            <a:ext cx="217800" cy="290400"/>
          </a:xfrm>
          <a:prstGeom prst="roundRect">
            <a:avLst>
              <a:gd fmla="val 19663" name="adj"/>
            </a:avLst>
          </a:prstGeom>
          <a:solidFill>
            <a:schemeClr val="accent2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t/>
            </a:r>
            <a:endParaRPr b="0" i="0" sz="1575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" name="Google Shape;14;p1"/>
          <p:cNvCxnSpPr/>
          <p:nvPr/>
        </p:nvCxnSpPr>
        <p:spPr>
          <a:xfrm flipH="1" rot="10800000">
            <a:off x="-117492" y="1209198"/>
            <a:ext cx="6995700" cy="300"/>
          </a:xfrm>
          <a:prstGeom prst="straightConnector1">
            <a:avLst/>
          </a:prstGeom>
          <a:noFill/>
          <a:ln cap="flat" cmpd="sng" w="25400">
            <a:solidFill>
              <a:srgbClr val="C0C0C0">
                <a:alpha val="200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4866910" y="4759925"/>
            <a:ext cx="1665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575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25" y="1795225"/>
            <a:ext cx="5562274" cy="1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/>
          <p:nvPr/>
        </p:nvSpPr>
        <p:spPr>
          <a:xfrm>
            <a:off x="397535" y="705772"/>
            <a:ext cx="5783850" cy="34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25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COMPETITIVE ADVANTAGES</a:t>
            </a:r>
            <a:endParaRPr i="0" sz="20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7"/>
          <p:cNvSpPr/>
          <p:nvPr/>
        </p:nvSpPr>
        <p:spPr>
          <a:xfrm>
            <a:off x="397535" y="1031490"/>
            <a:ext cx="5459625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48A9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7"/>
          <p:cNvSpPr txBox="1"/>
          <p:nvPr>
            <p:ph idx="11" type="ftr"/>
          </p:nvPr>
        </p:nvSpPr>
        <p:spPr>
          <a:xfrm>
            <a:off x="17304569" y="12693134"/>
            <a:ext cx="5920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Santecorp.com</a:t>
            </a:r>
            <a:endParaRPr b="0" i="0" sz="37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22722759" y="789368"/>
            <a:ext cx="774496" cy="669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563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6349425" y="267200"/>
            <a:ext cx="325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10</a:t>
            </a:r>
            <a:endParaRPr sz="8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11" name="Google Shape;411;p47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3" name="Google Shape;413;p47"/>
          <p:cNvGraphicFramePr/>
          <p:nvPr/>
        </p:nvGraphicFramePr>
        <p:xfrm>
          <a:off x="860675" y="139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{851168F5-77DB-4CD5-9C7C-AF0C9B8931EC}</a:tableStyleId>
              </a:tblPr>
              <a:tblGrid>
                <a:gridCol w="1557925"/>
                <a:gridCol w="1210950"/>
                <a:gridCol w="1275925"/>
                <a:gridCol w="1275925"/>
              </a:tblGrid>
              <a:tr h="45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Features</a:t>
                      </a:r>
                      <a:endParaRPr sz="1200"/>
                    </a:p>
                  </a:txBody>
                  <a:tcPr marT="13715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81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Cost sharing</a:t>
                      </a:r>
                      <a:endParaRPr sz="843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groups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ShareSimplify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 and no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N/A</a:t>
                      </a:r>
                      <a:endParaRPr sz="843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74300" marB="91425" marR="91425" marL="91425"/>
                </a:tc>
              </a:tr>
              <a:tr h="81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Transfer trip booking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ShareTransfer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N/A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N/A</a:t>
                      </a:r>
                      <a:endParaRPr sz="843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74300" marB="91425" marR="91425" marL="91425"/>
                </a:tc>
              </a:tr>
              <a:tr h="81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Join an ongoing trip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ShareTrip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N/A</a:t>
                      </a:r>
                      <a:endParaRPr/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43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N/A</a:t>
                      </a:r>
                      <a:endParaRPr sz="843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74300" marB="91425" marR="91425" marL="91425"/>
                </a:tc>
              </a:tr>
            </a:tbl>
          </a:graphicData>
        </a:graphic>
      </p:graphicFrame>
      <p:pic>
        <p:nvPicPr>
          <p:cNvPr id="414" name="Google Shape;4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801" y="1485940"/>
            <a:ext cx="1074599" cy="2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425" y="1459498"/>
            <a:ext cx="944125" cy="2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5777" y="1436812"/>
            <a:ext cx="1141647" cy="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 rot="5400000">
            <a:off x="4855650" y="2374975"/>
            <a:ext cx="387900" cy="361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192050" y="0"/>
            <a:ext cx="387900" cy="29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39650" y="3164275"/>
            <a:ext cx="383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Travel</a:t>
            </a: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isn’t just </a:t>
            </a: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about</a:t>
            </a: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the places you go. </a:t>
            </a:r>
            <a:endParaRPr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It’s </a:t>
            </a: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the</a:t>
            </a:r>
            <a:r>
              <a:rPr lang="en-US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people you share the adventure with.</a:t>
            </a:r>
            <a:endParaRPr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5350" y="267175"/>
            <a:ext cx="3456855" cy="23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450" y="2982600"/>
            <a:ext cx="2879700" cy="1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6312475" y="200400"/>
            <a:ext cx="375900" cy="4509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4">
            <a:alphaModFix/>
          </a:blip>
          <a:srcRect b="0" l="0" r="0" t="29388"/>
          <a:stretch/>
        </p:blipFill>
        <p:spPr>
          <a:xfrm>
            <a:off x="0" y="1102203"/>
            <a:ext cx="6858002" cy="322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22898417" y="916201"/>
            <a:ext cx="423193" cy="41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563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2573879" y="1331700"/>
            <a:ext cx="3397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6378225" y="267200"/>
            <a:ext cx="175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2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2820922" y="2236025"/>
            <a:ext cx="2903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ShareSimplify</a:t>
            </a:r>
            <a:endParaRPr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23" y="2107193"/>
            <a:ext cx="1179425" cy="11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42"/>
          <p:cNvCxnSpPr/>
          <p:nvPr/>
        </p:nvCxnSpPr>
        <p:spPr>
          <a:xfrm>
            <a:off x="3744881" y="400870"/>
            <a:ext cx="0" cy="676200"/>
          </a:xfrm>
          <a:prstGeom prst="straightConnector1">
            <a:avLst/>
          </a:prstGeom>
          <a:noFill/>
          <a:ln cap="flat" cmpd="sng" w="25400">
            <a:solidFill>
              <a:srgbClr val="F2F2F2">
                <a:alpha val="1450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1" name="Google Shape;301;p42"/>
          <p:cNvCxnSpPr/>
          <p:nvPr/>
        </p:nvCxnSpPr>
        <p:spPr>
          <a:xfrm>
            <a:off x="5009325" y="400870"/>
            <a:ext cx="0" cy="676200"/>
          </a:xfrm>
          <a:prstGeom prst="straightConnector1">
            <a:avLst/>
          </a:prstGeom>
          <a:noFill/>
          <a:ln cap="flat" cmpd="sng" w="25400">
            <a:solidFill>
              <a:srgbClr val="F2F2F2">
                <a:alpha val="1450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2" name="Google Shape;302;p42"/>
          <p:cNvSpPr/>
          <p:nvPr/>
        </p:nvSpPr>
        <p:spPr>
          <a:xfrm>
            <a:off x="2741478" y="469400"/>
            <a:ext cx="825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Instant</a:t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4186146" y="467625"/>
            <a:ext cx="753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Easy</a:t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5337772" y="467625"/>
            <a:ext cx="627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Smart</a:t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2639325" y="809575"/>
            <a:ext cx="942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Faster than a blink</a:t>
            </a:r>
            <a:endParaRPr b="1" i="0" sz="675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4043874" y="820525"/>
            <a:ext cx="753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Anyone can do it</a:t>
            </a:r>
            <a:endParaRPr b="0" i="0" sz="3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5235574" y="820525"/>
            <a:ext cx="753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Watch the magic</a:t>
            </a:r>
            <a:endParaRPr b="1" i="0" sz="675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6378225" y="267200"/>
            <a:ext cx="175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4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/>
          <p:nvPr/>
        </p:nvSpPr>
        <p:spPr>
          <a:xfrm>
            <a:off x="770530" y="568725"/>
            <a:ext cx="1850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ShareTransfer</a:t>
            </a:r>
            <a:endParaRPr i="0" sz="20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26" y="506704"/>
            <a:ext cx="459025" cy="46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5">
            <a:alphaModFix/>
          </a:blip>
          <a:srcRect b="1526" l="1776" r="5673" t="0"/>
          <a:stretch/>
        </p:blipFill>
        <p:spPr>
          <a:xfrm>
            <a:off x="1702700" y="1248975"/>
            <a:ext cx="3346151" cy="310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/>
          <p:nvPr/>
        </p:nvSpPr>
        <p:spPr>
          <a:xfrm>
            <a:off x="1575225" y="4362050"/>
            <a:ext cx="3577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Can’t make it to your activity? Don’t worry transfer it and get your money back.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/>
          <p:nvPr/>
        </p:nvSpPr>
        <p:spPr>
          <a:xfrm>
            <a:off x="1575224" y="4362061"/>
            <a:ext cx="38502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Solo or Group join ShareTrip to find your next adventure at split fares.  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3"/>
          <p:cNvSpPr txBox="1"/>
          <p:nvPr>
            <p:ph idx="12" type="sldNum"/>
          </p:nvPr>
        </p:nvSpPr>
        <p:spPr>
          <a:xfrm>
            <a:off x="6390776" y="296013"/>
            <a:ext cx="217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3"/>
              <a:buNone/>
            </a:pPr>
            <a:r>
              <a:rPr lang="en-US" sz="853"/>
              <a:t>5</a:t>
            </a:r>
            <a:endParaRPr sz="853"/>
          </a:p>
        </p:txBody>
      </p:sp>
      <p:pic>
        <p:nvPicPr>
          <p:cNvPr id="321" name="Google Shape;321;p43"/>
          <p:cNvPicPr preferRelativeResize="0"/>
          <p:nvPr/>
        </p:nvPicPr>
        <p:blipFill rotWithShape="1">
          <a:blip r:embed="rId3">
            <a:alphaModFix/>
          </a:blip>
          <a:srcRect b="2610" l="4484" r="3629" t="0"/>
          <a:stretch/>
        </p:blipFill>
        <p:spPr>
          <a:xfrm>
            <a:off x="1750350" y="1273025"/>
            <a:ext cx="3357301" cy="302236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/>
          <p:nvPr/>
        </p:nvSpPr>
        <p:spPr>
          <a:xfrm>
            <a:off x="770530" y="568725"/>
            <a:ext cx="1850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ShareTrip</a:t>
            </a:r>
            <a:endParaRPr i="0" sz="20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26" y="506704"/>
            <a:ext cx="459025" cy="464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3"/>
          <p:cNvCxnSpPr/>
          <p:nvPr/>
        </p:nvCxnSpPr>
        <p:spPr>
          <a:xfrm>
            <a:off x="3744881" y="400870"/>
            <a:ext cx="0" cy="676200"/>
          </a:xfrm>
          <a:prstGeom prst="straightConnector1">
            <a:avLst/>
          </a:prstGeom>
          <a:noFill/>
          <a:ln cap="flat" cmpd="sng" w="25400">
            <a:solidFill>
              <a:srgbClr val="F2F2F2">
                <a:alpha val="1451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7" name="Google Shape;327;p43"/>
          <p:cNvCxnSpPr/>
          <p:nvPr/>
        </p:nvCxnSpPr>
        <p:spPr>
          <a:xfrm>
            <a:off x="5009325" y="400870"/>
            <a:ext cx="0" cy="676200"/>
          </a:xfrm>
          <a:prstGeom prst="straightConnector1">
            <a:avLst/>
          </a:prstGeom>
          <a:noFill/>
          <a:ln cap="flat" cmpd="sng" w="25400">
            <a:solidFill>
              <a:srgbClr val="F2F2F2">
                <a:alpha val="1451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8" name="Google Shape;328;p43"/>
          <p:cNvSpPr/>
          <p:nvPr/>
        </p:nvSpPr>
        <p:spPr>
          <a:xfrm>
            <a:off x="2741478" y="469400"/>
            <a:ext cx="825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Safe</a:t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4186146" y="467625"/>
            <a:ext cx="753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5337772" y="467625"/>
            <a:ext cx="627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Smart</a:t>
            </a:r>
            <a:endParaRPr b="1" i="0" sz="135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2371350" y="809575"/>
            <a:ext cx="12318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Travel with verified people</a:t>
            </a:r>
            <a:endParaRPr b="1" i="0" sz="675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3972475" y="820525"/>
            <a:ext cx="8904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Join on adventures</a:t>
            </a:r>
            <a:endParaRPr b="0" i="0" sz="3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5235574" y="820525"/>
            <a:ext cx="753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Watch the magic</a:t>
            </a:r>
            <a:endParaRPr b="1" i="0" sz="675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/>
          <p:nvPr/>
        </p:nvSpPr>
        <p:spPr>
          <a:xfrm>
            <a:off x="417915" y="681652"/>
            <a:ext cx="5573925" cy="34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b="1" lang="en-US" sz="20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0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4"/>
          <p:cNvSpPr/>
          <p:nvPr/>
        </p:nvSpPr>
        <p:spPr>
          <a:xfrm>
            <a:off x="396479" y="1008691"/>
            <a:ext cx="5758425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48A9F"/>
                </a:solidFill>
                <a:latin typeface="Open Sans"/>
                <a:ea typeface="Open Sans"/>
                <a:cs typeface="Open Sans"/>
                <a:sym typeface="Open Sans"/>
              </a:rPr>
              <a:t>Travelling is always ruined by the obvious things</a:t>
            </a:r>
            <a:endParaRPr b="0" i="0" sz="900" u="none" cap="none" strike="noStrike">
              <a:solidFill>
                <a:srgbClr val="748A9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22722759" y="789368"/>
            <a:ext cx="774496" cy="669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563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6378225" y="267200"/>
            <a:ext cx="175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6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1333659" y="2600551"/>
            <a:ext cx="1325100" cy="1656300"/>
          </a:xfrm>
          <a:prstGeom prst="roundRect">
            <a:avLst>
              <a:gd fmla="val 1457" name="adj"/>
            </a:avLst>
          </a:prstGeom>
          <a:solidFill>
            <a:srgbClr val="42505D"/>
          </a:solidFill>
          <a:ln cap="flat" cmpd="sng" w="25400">
            <a:solidFill>
              <a:srgbClr val="5B6C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4248151" y="2597945"/>
            <a:ext cx="1325100" cy="1659000"/>
          </a:xfrm>
          <a:prstGeom prst="roundRect">
            <a:avLst>
              <a:gd fmla="val 1457" name="adj"/>
            </a:avLst>
          </a:prstGeom>
          <a:solidFill>
            <a:srgbClr val="42505D"/>
          </a:solidFill>
          <a:ln cap="flat" cmpd="sng" w="25400">
            <a:solidFill>
              <a:srgbClr val="5B6C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1158479" y="2093188"/>
            <a:ext cx="6068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5" name="Google Shape;345;p44"/>
          <p:cNvSpPr/>
          <p:nvPr/>
        </p:nvSpPr>
        <p:spPr>
          <a:xfrm>
            <a:off x="2801542" y="2597944"/>
            <a:ext cx="1325100" cy="1659000"/>
          </a:xfrm>
          <a:prstGeom prst="roundRect">
            <a:avLst>
              <a:gd fmla="val 1457" name="adj"/>
            </a:avLst>
          </a:prstGeom>
          <a:solidFill>
            <a:srgbClr val="42505D"/>
          </a:solidFill>
          <a:ln cap="flat" cmpd="sng" w="25400">
            <a:solidFill>
              <a:srgbClr val="5B6C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477191" y="2734634"/>
            <a:ext cx="288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1786875" y="3387250"/>
            <a:ext cx="664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Messy</a:t>
            </a:r>
            <a:endParaRPr b="1" i="0" sz="11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4"/>
          <p:cNvSpPr/>
          <p:nvPr/>
        </p:nvSpPr>
        <p:spPr>
          <a:xfrm>
            <a:off x="1467932" y="3693581"/>
            <a:ext cx="108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Messy and time consuming</a:t>
            </a:r>
            <a:endParaRPr b="1" i="0" sz="843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2964758" y="3353480"/>
            <a:ext cx="1024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Difficult</a:t>
            </a:r>
            <a:endParaRPr b="1" i="0" sz="11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4"/>
          <p:cNvSpPr/>
          <p:nvPr/>
        </p:nvSpPr>
        <p:spPr>
          <a:xfrm>
            <a:off x="2934266" y="3700609"/>
            <a:ext cx="108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Difficult to follow up or transfer</a:t>
            </a:r>
            <a:endParaRPr b="1" i="0" sz="843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44"/>
          <p:cNvSpPr/>
          <p:nvPr/>
        </p:nvSpPr>
        <p:spPr>
          <a:xfrm>
            <a:off x="4212904" y="3315504"/>
            <a:ext cx="1415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Unsafe</a:t>
            </a:r>
            <a:endParaRPr b="1" i="0" sz="11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4"/>
          <p:cNvSpPr/>
          <p:nvPr/>
        </p:nvSpPr>
        <p:spPr>
          <a:xfrm>
            <a:off x="4377460" y="3721158"/>
            <a:ext cx="108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Can’t trust strangers</a:t>
            </a:r>
            <a:endParaRPr b="1" i="0" sz="843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1068775" y="1723225"/>
            <a:ext cx="4868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Always a few </a:t>
            </a:r>
            <a:r>
              <a:rPr b="1" lang="en-US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road bumps</a:t>
            </a:r>
            <a:r>
              <a:rPr lang="en-U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when travelling</a:t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25" y="2793800"/>
            <a:ext cx="47050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75" y="2804245"/>
            <a:ext cx="505201" cy="50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50226" y="2793957"/>
            <a:ext cx="505199" cy="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/>
          <p:nvPr/>
        </p:nvSpPr>
        <p:spPr>
          <a:xfrm>
            <a:off x="1333659" y="2600551"/>
            <a:ext cx="1325100" cy="1656300"/>
          </a:xfrm>
          <a:prstGeom prst="roundRect">
            <a:avLst>
              <a:gd fmla="val 1457" name="adj"/>
            </a:avLst>
          </a:prstGeom>
          <a:solidFill>
            <a:srgbClr val="42505D"/>
          </a:solidFill>
          <a:ln cap="flat" cmpd="sng" w="25400">
            <a:solidFill>
              <a:srgbClr val="5B6C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Google Shape;364;p45"/>
          <p:cNvSpPr/>
          <p:nvPr/>
        </p:nvSpPr>
        <p:spPr>
          <a:xfrm>
            <a:off x="4248151" y="2597945"/>
            <a:ext cx="1325100" cy="1659000"/>
          </a:xfrm>
          <a:prstGeom prst="roundRect">
            <a:avLst>
              <a:gd fmla="val 1457" name="adj"/>
            </a:avLst>
          </a:prstGeom>
          <a:solidFill>
            <a:srgbClr val="42505D"/>
          </a:solidFill>
          <a:ln cap="flat" cmpd="sng" w="25400">
            <a:solidFill>
              <a:srgbClr val="5B6C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417915" y="681652"/>
            <a:ext cx="5574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i="0" sz="20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5"/>
          <p:cNvSpPr/>
          <p:nvPr/>
        </p:nvSpPr>
        <p:spPr>
          <a:xfrm>
            <a:off x="396479" y="1008691"/>
            <a:ext cx="57585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48A9F"/>
                </a:solidFill>
                <a:latin typeface="Open Sans"/>
                <a:ea typeface="Open Sans"/>
                <a:cs typeface="Open Sans"/>
                <a:sym typeface="Open Sans"/>
              </a:rPr>
              <a:t>Truly making ShareRing a top contender for a travelling companion</a:t>
            </a:r>
            <a:endParaRPr b="0" i="0" sz="900" u="none" cap="none" strike="noStrike">
              <a:solidFill>
                <a:srgbClr val="748A9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1158479" y="2093188"/>
            <a:ext cx="6068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2801542" y="2597944"/>
            <a:ext cx="1325100" cy="1659000"/>
          </a:xfrm>
          <a:prstGeom prst="roundRect">
            <a:avLst>
              <a:gd fmla="val 1457" name="adj"/>
            </a:avLst>
          </a:prstGeom>
          <a:solidFill>
            <a:srgbClr val="42505D"/>
          </a:solidFill>
          <a:ln cap="flat" cmpd="sng" w="25400">
            <a:solidFill>
              <a:srgbClr val="5B6C7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5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3477191" y="2734634"/>
            <a:ext cx="288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1786875" y="3387250"/>
            <a:ext cx="6648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 b="1" i="0" sz="11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1467932" y="3693581"/>
            <a:ext cx="108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Simplify sharing trip expenses with </a:t>
            </a:r>
            <a:r>
              <a:rPr b="1" lang="en-US" sz="843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ShareSimplify</a:t>
            </a:r>
            <a:endParaRPr b="1" i="0" sz="843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2964758" y="3353480"/>
            <a:ext cx="1024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</a:t>
            </a:r>
            <a:endParaRPr b="1" i="0" sz="11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2934266" y="3700609"/>
            <a:ext cx="108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Transfer your trip to a friend with </a:t>
            </a:r>
            <a:r>
              <a:rPr b="1" lang="en-US" sz="843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ShareTransfer</a:t>
            </a:r>
            <a:endParaRPr b="1" i="0" sz="843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4212904" y="3315504"/>
            <a:ext cx="1415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b="1" i="0" sz="11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5"/>
          <p:cNvSpPr/>
          <p:nvPr/>
        </p:nvSpPr>
        <p:spPr>
          <a:xfrm>
            <a:off x="4377460" y="3721158"/>
            <a:ext cx="108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Join others on adventures with </a:t>
            </a:r>
            <a:r>
              <a:rPr b="1" lang="en-US" sz="843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ShareTrip</a:t>
            </a:r>
            <a:endParaRPr b="1" i="0" sz="843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22722759" y="789368"/>
            <a:ext cx="774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563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6378225" y="267200"/>
            <a:ext cx="175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7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325" y="2793788"/>
            <a:ext cx="505199" cy="5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000" y="2758844"/>
            <a:ext cx="505201" cy="5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664675" y="2824925"/>
            <a:ext cx="470500" cy="4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1477975" y="1723225"/>
            <a:ext cx="3982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Adding to the </a:t>
            </a:r>
            <a:r>
              <a:rPr b="1"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ShareRing </a:t>
            </a:r>
            <a:r>
              <a:rPr lang="en-U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ecosystem:</a:t>
            </a:r>
            <a:r>
              <a:rPr lang="en-U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/>
          <p:nvPr/>
        </p:nvSpPr>
        <p:spPr>
          <a:xfrm>
            <a:off x="378698" y="537775"/>
            <a:ext cx="457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25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 OPPORTUNITY</a:t>
            </a:r>
            <a:endParaRPr i="0" sz="2025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378700" y="872125"/>
            <a:ext cx="6069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48A9F"/>
                </a:solidFill>
                <a:latin typeface="Open Sans"/>
                <a:ea typeface="Open Sans"/>
                <a:cs typeface="Open Sans"/>
                <a:sym typeface="Open Sans"/>
              </a:rPr>
              <a:t>Diverse </a:t>
            </a:r>
            <a:r>
              <a:rPr lang="en-US" sz="1000">
                <a:solidFill>
                  <a:srgbClr val="748A9F"/>
                </a:solidFill>
                <a:latin typeface="Open Sans"/>
                <a:ea typeface="Open Sans"/>
                <a:cs typeface="Open Sans"/>
                <a:sym typeface="Open Sans"/>
              </a:rPr>
              <a:t>groups involving travellers, </a:t>
            </a:r>
            <a:r>
              <a:rPr lang="en-US" sz="1000">
                <a:solidFill>
                  <a:srgbClr val="748A9F"/>
                </a:solidFill>
                <a:latin typeface="Open Sans"/>
                <a:ea typeface="Open Sans"/>
                <a:cs typeface="Open Sans"/>
                <a:sym typeface="Open Sans"/>
              </a:rPr>
              <a:t>backpackers</a:t>
            </a:r>
            <a:r>
              <a:rPr lang="en-US" sz="1000">
                <a:solidFill>
                  <a:srgbClr val="748A9F"/>
                </a:solidFill>
                <a:latin typeface="Open Sans"/>
                <a:ea typeface="Open Sans"/>
                <a:cs typeface="Open Sans"/>
                <a:sym typeface="Open Sans"/>
              </a:rPr>
              <a:t> of all ages can easily use the ShareRing ecosystem. </a:t>
            </a:r>
            <a:endParaRPr b="0" i="0" sz="1000" u="none" cap="none" strike="noStrike">
              <a:solidFill>
                <a:srgbClr val="748A9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46"/>
          <p:cNvSpPr txBox="1"/>
          <p:nvPr>
            <p:ph idx="12" type="sldNum"/>
          </p:nvPr>
        </p:nvSpPr>
        <p:spPr>
          <a:xfrm>
            <a:off x="22722759" y="789368"/>
            <a:ext cx="774496" cy="669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563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6378225" y="267200"/>
            <a:ext cx="175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9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75" y="1580500"/>
            <a:ext cx="548774" cy="5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/>
        </p:nvSpPr>
        <p:spPr>
          <a:xfrm>
            <a:off x="2185792" y="1641268"/>
            <a:ext cx="3574350" cy="43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Backpackers account for 13% of the total tourism spend in Australia, $3.2 Bn.</a:t>
            </a:r>
            <a:endParaRPr sz="9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185790" y="2396260"/>
            <a:ext cx="3279825" cy="247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Share Payments and finding people made Easy.</a:t>
            </a:r>
            <a:endParaRPr sz="9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2185791" y="3057073"/>
            <a:ext cx="2887425" cy="247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Transfering booking details never been easy.</a:t>
            </a:r>
            <a:endParaRPr sz="9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2185802" y="3720350"/>
            <a:ext cx="3373200" cy="247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Everyone loves travelling.</a:t>
            </a:r>
            <a:endParaRPr sz="9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175" y="2241336"/>
            <a:ext cx="548774" cy="54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8175" y="3565450"/>
            <a:ext cx="548774" cy="5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8175" y="2903388"/>
            <a:ext cx="548774" cy="5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/>
          <p:nvPr/>
        </p:nvSpPr>
        <p:spPr>
          <a:xfrm>
            <a:off x="192050" y="4609100"/>
            <a:ext cx="718200" cy="340500"/>
          </a:xfrm>
          <a:prstGeom prst="rect">
            <a:avLst/>
          </a:prstGeom>
          <a:solidFill>
            <a:srgbClr val="354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047" y="4609138"/>
            <a:ext cx="1510653" cy="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SH-Blue">
      <a:dk1>
        <a:srgbClr val="2F3F4A"/>
      </a:dk1>
      <a:lt1>
        <a:srgbClr val="FFFFFF"/>
      </a:lt1>
      <a:dk2>
        <a:srgbClr val="2F3F4A"/>
      </a:dk2>
      <a:lt2>
        <a:srgbClr val="D8DADB"/>
      </a:lt2>
      <a:accent1>
        <a:srgbClr val="5DABE2"/>
      </a:accent1>
      <a:accent2>
        <a:srgbClr val="368FE2"/>
      </a:accent2>
      <a:accent3>
        <a:srgbClr val="2D67BE"/>
      </a:accent3>
      <a:accent4>
        <a:srgbClr val="1A3A7C"/>
      </a:accent4>
      <a:accent5>
        <a:srgbClr val="505050"/>
      </a:accent5>
      <a:accent6>
        <a:srgbClr val="809295"/>
      </a:accent6>
      <a:hlink>
        <a:srgbClr val="368FE2"/>
      </a:hlink>
      <a:folHlink>
        <a:srgbClr val="7CB3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